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82" autoAdjust="0"/>
  </p:normalViewPr>
  <p:slideViewPr>
    <p:cSldViewPr showGuides="1">
      <p:cViewPr>
        <p:scale>
          <a:sx n="62" d="100"/>
          <a:sy n="62" d="100"/>
        </p:scale>
        <p:origin x="-3060" y="-91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2015-01-14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14/01/2015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Description: </a:t>
            </a:r>
          </a:p>
          <a:p>
            <a:pPr marL="0" indent="0">
              <a:buNone/>
            </a:pPr>
            <a:r>
              <a:rPr lang="en-US" sz="4500" dirty="0" smtClean="0"/>
              <a:t>Short description of the idea (elevator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500" b="1" dirty="0" smtClean="0"/>
              <a:t>Business Impact: </a:t>
            </a:r>
          </a:p>
          <a:p>
            <a:pPr marL="0" indent="0">
              <a:buNone/>
            </a:pPr>
            <a:r>
              <a:rPr lang="en-US" sz="4500" dirty="0" smtClean="0"/>
              <a:t>Why this is important for European Industry? What </a:t>
            </a:r>
            <a:r>
              <a:rPr lang="en-US" sz="4500" dirty="0"/>
              <a:t>b</a:t>
            </a:r>
            <a:r>
              <a:rPr lang="en-US" sz="45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(1/2)</a:t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 smtClean="0"/>
              <a:t>Activity Proposal Idea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516216" y="0"/>
            <a:ext cx="2627784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Industry </a:t>
            </a:r>
            <a:r>
              <a:rPr lang="en-US" sz="4400" b="1" dirty="0"/>
              <a:t>Interest: </a:t>
            </a:r>
          </a:p>
          <a:p>
            <a:pPr marL="0" indent="0">
              <a:buNone/>
            </a:pPr>
            <a:r>
              <a:rPr lang="en-US" sz="4500" dirty="0" smtClean="0"/>
              <a:t>List the Industrial Organizations interested in this idea in EIT ICT Labs context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500" b="1" dirty="0" smtClean="0"/>
          </a:p>
          <a:p>
            <a:pPr marL="0" indent="0">
              <a:buNone/>
            </a:pPr>
            <a:r>
              <a:rPr lang="en-US" sz="4500" b="1" dirty="0" smtClean="0"/>
              <a:t>Competences </a:t>
            </a:r>
            <a:r>
              <a:rPr lang="en-US" sz="4500" b="1" dirty="0"/>
              <a:t>Required</a:t>
            </a:r>
          </a:p>
          <a:p>
            <a:pPr marL="0" indent="0">
              <a:buNone/>
            </a:pPr>
            <a:r>
              <a:rPr lang="en-US" sz="4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(2/2)</a:t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/>
              <a:t>Activity Proposal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17712</TotalTime>
  <Words>80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EIT_ICT_Labs_template-1</vt:lpstr>
      <vt:lpstr>1_EIT_ICT_Labs_presentation_template</vt:lpstr>
      <vt:lpstr>think-cell Slide</vt:lpstr>
      <vt:lpstr>Idea_Title (1/2) 2016 Activity Proposal Idea</vt:lpstr>
      <vt:lpstr>Idea_Title (2/2) 2016 Activity Proposal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Huomo Tua</cp:lastModifiedBy>
  <cp:revision>234</cp:revision>
  <cp:lastPrinted>2014-01-13T12:13:28Z</cp:lastPrinted>
  <dcterms:created xsi:type="dcterms:W3CDTF">2013-09-16T06:17:10Z</dcterms:created>
  <dcterms:modified xsi:type="dcterms:W3CDTF">2015-01-14T10:56:14Z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1013766495</vt:i4>
  </property>
  <property fmtid="{D5CDD505-2E9C-101B-9397-08002B2CF9AE}" pid="3" name="_NewReviewCycle">
    <vt:lpwstr/>
  </property>
  <property fmtid="{D5CDD505-2E9C-101B-9397-08002B2CF9AE}" pid="4" name="_EmailSubject">
    <vt:lpwstr>event item</vt:lpwstr>
  </property>
  <property fmtid="{D5CDD505-2E9C-101B-9397-08002B2CF9AE}" pid="5" name="_AuthorEmail">
    <vt:lpwstr>tua.huomo@eitictlabs.eu</vt:lpwstr>
  </property>
  <property fmtid="{D5CDD505-2E9C-101B-9397-08002B2CF9AE}" pid="6" name="_AuthorEmailDisplayName">
    <vt:lpwstr>Tua Huomo</vt:lpwstr>
  </property>
</Properties>
</file>